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81" r:id="rId6"/>
    <p:sldId id="283" r:id="rId7"/>
    <p:sldId id="284" r:id="rId8"/>
    <p:sldId id="282" r:id="rId9"/>
    <p:sldId id="276" r:id="rId10"/>
    <p:sldId id="277" r:id="rId11"/>
    <p:sldId id="278" r:id="rId12"/>
    <p:sldId id="279" r:id="rId13"/>
    <p:sldId id="280" r:id="rId14"/>
    <p:sldId id="285" r:id="rId15"/>
    <p:sldId id="286" r:id="rId16"/>
    <p:sldId id="287" r:id="rId17"/>
    <p:sldId id="289" r:id="rId18"/>
    <p:sldId id="288" r:id="rId19"/>
    <p:sldId id="290" r:id="rId20"/>
  </p:sldIdLst>
  <p:sldSz cx="9144000" cy="6858000" type="screen4x3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71" d="100"/>
          <a:sy n="71" d="100"/>
        </p:scale>
        <p:origin x="80" y="491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CBD63E1-5F55-4415-9927-5A1CDAC1093B}" type="datetime1">
              <a:rPr lang="zh-TW" altLang="en-US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2021/10/06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TW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FA6F63-22AE-4B79-A78C-3107D4360843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4051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4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8F7671-A21A-4435-925B-BA1FD5966B65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DDBED4-4352-4B37-B5D2-CE1B5B4F86F6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1A5ED53-FCBA-4D50-9EA1-251366748DBD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4051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10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42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l" rtl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l" rtl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508898"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508898"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9A333C9-1A4C-4287-9334-DFDA9D5206DE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457242" indent="0" algn="l" rtl="0">
              <a:buNone/>
              <a:defRPr sz="2026" b="1"/>
            </a:lvl2pPr>
            <a:lvl3pPr marL="914484" indent="0" algn="l" rtl="0">
              <a:buNone/>
              <a:defRPr sz="1800" b="1"/>
            </a:lvl3pPr>
            <a:lvl4pPr marL="1371726" indent="0" algn="l" rtl="0">
              <a:buNone/>
              <a:defRPr sz="1575" b="1"/>
            </a:lvl4pPr>
            <a:lvl5pPr marL="1828967" indent="0" algn="l" rtl="0">
              <a:buNone/>
              <a:defRPr sz="1575" b="1"/>
            </a:lvl5pPr>
            <a:lvl6pPr marL="2286210" indent="0" algn="l" rtl="0">
              <a:buNone/>
              <a:defRPr sz="1575" b="1"/>
            </a:lvl6pPr>
            <a:lvl7pPr marL="2743451" indent="0" algn="l" rtl="0">
              <a:buNone/>
              <a:defRPr sz="1575" b="1"/>
            </a:lvl7pPr>
            <a:lvl8pPr marL="3200693" indent="0" algn="l" rtl="0">
              <a:buNone/>
              <a:defRPr sz="1575" b="1"/>
            </a:lvl8pPr>
            <a:lvl9pPr marL="3657935" indent="0" algn="l" rtl="0">
              <a:buNone/>
              <a:defRPr sz="1575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350"/>
            </a:lvl2pPr>
            <a:lvl3pPr algn="l" rtl="0">
              <a:defRPr sz="1350"/>
            </a:lvl3pPr>
            <a:lvl4pPr algn="l" rtl="0">
              <a:defRPr sz="1350"/>
            </a:lvl4pPr>
            <a:lvl5pPr marL="1508898" algn="l" rtl="0">
              <a:defRPr sz="1350"/>
            </a:lvl5pPr>
            <a:lvl6pPr marL="1508898" algn="l" rtl="0">
              <a:defRPr sz="1350"/>
            </a:lvl6pPr>
            <a:lvl7pPr marL="1508898" algn="l" rtl="0">
              <a:defRPr sz="1350"/>
            </a:lvl7pPr>
            <a:lvl8pPr marL="1508898" algn="l" rtl="0">
              <a:defRPr sz="1350"/>
            </a:lvl8pPr>
            <a:lvl9pPr marL="1508898" algn="l" rtl="0">
              <a:defRPr sz="135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AB593-2CE1-47C8-AB64-CE3B001C6023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6659D9-E437-4125-98F7-3C8ED685612C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6AAB387-C3EE-4812-B298-7E9E9C6F0F56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15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15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35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350"/>
            </a:lvl6pPr>
            <a:lvl7pPr algn="l" rtl="0">
              <a:defRPr sz="1350"/>
            </a:lvl7pPr>
            <a:lvl8pPr algn="l" rtl="0">
              <a:defRPr sz="1350"/>
            </a:lvl8pPr>
            <a:lvl9pPr algn="l" rtl="0">
              <a:defRPr sz="135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16866A-51D6-4511-88A7-D461364B4FBF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15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10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42" indent="0" algn="l" rtl="0">
              <a:buNone/>
              <a:defRPr sz="2776"/>
            </a:lvl2pPr>
            <a:lvl3pPr marL="914484" indent="0" algn="l" rtl="0">
              <a:buNone/>
              <a:defRPr sz="2401"/>
            </a:lvl3pPr>
            <a:lvl4pPr marL="1371726" indent="0" algn="l" rtl="0">
              <a:buNone/>
              <a:defRPr sz="2026"/>
            </a:lvl4pPr>
            <a:lvl5pPr marL="1828967" indent="0" algn="l" rtl="0">
              <a:buNone/>
              <a:defRPr sz="2026"/>
            </a:lvl5pPr>
            <a:lvl6pPr marL="2286210" indent="0" algn="l" rtl="0">
              <a:buNone/>
              <a:defRPr sz="2026"/>
            </a:lvl6pPr>
            <a:lvl7pPr marL="2743451" indent="0" algn="l" rtl="0">
              <a:buNone/>
              <a:defRPr sz="2026"/>
            </a:lvl7pPr>
            <a:lvl8pPr marL="3200693" indent="0" algn="l" rtl="0">
              <a:buNone/>
              <a:defRPr sz="2026"/>
            </a:lvl8pPr>
            <a:lvl9pPr marL="3657935" indent="0" algn="l" rtl="0">
              <a:buNone/>
              <a:defRPr sz="2026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42" indent="0" algn="l" rtl="0">
              <a:buNone/>
              <a:defRPr sz="1200"/>
            </a:lvl2pPr>
            <a:lvl3pPr marL="914484" indent="0" algn="l" rtl="0">
              <a:buNone/>
              <a:defRPr sz="975"/>
            </a:lvl3pPr>
            <a:lvl4pPr marL="1371726" indent="0" algn="l" rtl="0">
              <a:buNone/>
              <a:defRPr sz="900"/>
            </a:lvl4pPr>
            <a:lvl5pPr marL="1828967" indent="0" algn="l" rtl="0">
              <a:buNone/>
              <a:defRPr sz="900"/>
            </a:lvl5pPr>
            <a:lvl6pPr marL="2286210" indent="0" algn="l" rtl="0">
              <a:buNone/>
              <a:defRPr sz="900"/>
            </a:lvl6pPr>
            <a:lvl7pPr marL="2743451" indent="0" algn="l" rtl="0">
              <a:buNone/>
              <a:defRPr sz="900"/>
            </a:lvl7pPr>
            <a:lvl8pPr marL="3200693" indent="0" algn="l" rtl="0">
              <a:buNone/>
              <a:defRPr sz="900"/>
            </a:lvl8pPr>
            <a:lvl9pPr marL="3657935" indent="0" algn="l" rtl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B69949F-3078-463D-8481-0E172D05CD57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025A1AD-6892-4B63-B4D5-106D835AA347}" type="datetime1">
              <a:rPr lang="zh-TW" altLang="en-US" smtClean="0"/>
              <a:pPr/>
              <a:t>2021/10/06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9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operty.hl.gov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75856" y="1498602"/>
            <a:ext cx="5487144" cy="3298825"/>
          </a:xfrm>
        </p:spPr>
        <p:txBody>
          <a:bodyPr rtlCol="0"/>
          <a:lstStyle/>
          <a:p>
            <a:pPr rtl="0"/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110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年花蓮縣政府</a:t>
            </a:r>
            <a:b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財產管理資訊系統整合改版案教育訓練</a:t>
            </a:r>
          </a:p>
        </p:txBody>
      </p:sp>
      <p:pic>
        <p:nvPicPr>
          <p:cNvPr id="4" name="Picture 7" descr="Emprogria_logo">
            <a:extLst>
              <a:ext uri="{FF2B5EF4-FFF2-40B4-BE49-F238E27FC236}">
                <a16:creationId xmlns:a16="http://schemas.microsoft.com/office/drawing/2014/main" id="{6894FAA6-4D17-4756-ABD9-05F09378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16" y="260648"/>
            <a:ext cx="571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DBED8EF-BD43-4FA6-A3D1-95B76313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14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不動產管理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047456"/>
          </a:xfrm>
        </p:spPr>
        <p:txBody>
          <a:bodyPr rtlCol="0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帳務異動作業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流程：帳務異動作業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輸入財產編號及序號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選擇代碼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列印毀損報廢單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帳務異動作業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查詢暫存資料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確認減損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列印減損單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帳務異動作業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撥出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流程：帳務異動作業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輸入財產編號及序號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選擇代碼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選擇接收機關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列印撥出入單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帳務異動作業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查詢暫存資料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確認撥出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列印減損單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清查作業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流程：實地清查並拍照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清查作業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上傳清查照片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輸入清查日期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勾選清查資料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更新清查紀錄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列印清查紀錄表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0069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1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 dirty="0"/>
              <a:t>財產管理系統</a:t>
            </a:r>
            <a:r>
              <a:rPr lang="en-US" altLang="zh-TW" dirty="0"/>
              <a:t>-APP</a:t>
            </a:r>
            <a:endParaRPr lang="zh-TW" altLang="en-US" dirty="0"/>
          </a:p>
        </p:txBody>
      </p:sp>
      <p:sp>
        <p:nvSpPr>
          <p:cNvPr id="14" name="內容預留位置 13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4021832" cy="4470400"/>
          </a:xfrm>
        </p:spPr>
        <p:txBody>
          <a:bodyPr rtlCol="0">
            <a:normAutofit/>
          </a:bodyPr>
          <a:lstStyle/>
          <a:p>
            <a:r>
              <a:rPr lang="zh-TW" altLang="en-US" b="1" dirty="0"/>
              <a:t>安裝花蓮縣政府財產盤點</a:t>
            </a:r>
            <a:r>
              <a:rPr lang="en-US" altLang="zh-TW" b="1" dirty="0"/>
              <a:t>APP</a:t>
            </a:r>
          </a:p>
          <a:p>
            <a:pPr lvl="1"/>
            <a:r>
              <a:rPr lang="zh-TW" altLang="en-US" sz="1600" dirty="0"/>
              <a:t>使用獨立安裝檔案</a:t>
            </a:r>
            <a:r>
              <a:rPr lang="en-US" altLang="zh-TW" sz="1600" dirty="0"/>
              <a:t>.</a:t>
            </a:r>
            <a:r>
              <a:rPr lang="en-US" altLang="zh-TW" sz="1600" dirty="0" err="1"/>
              <a:t>apk</a:t>
            </a:r>
            <a:r>
              <a:rPr lang="zh-TW" altLang="en-US" sz="1600" dirty="0"/>
              <a:t>進行安裝</a:t>
            </a:r>
            <a:endParaRPr lang="en-US" altLang="zh-TW" sz="1600" dirty="0"/>
          </a:p>
          <a:p>
            <a:r>
              <a:rPr lang="en-US" altLang="zh-TW" b="1" dirty="0"/>
              <a:t>APP</a:t>
            </a:r>
            <a:r>
              <a:rPr lang="zh-TW" altLang="en-US" b="1" dirty="0"/>
              <a:t>登入方式與</a:t>
            </a:r>
            <a:r>
              <a:rPr lang="en-US" altLang="zh-TW" b="1" dirty="0"/>
              <a:t>WEB</a:t>
            </a:r>
            <a:r>
              <a:rPr lang="zh-TW" altLang="en-US" b="1" dirty="0"/>
              <a:t>相同</a:t>
            </a:r>
            <a:endParaRPr lang="en-US" altLang="zh-TW" b="1" dirty="0"/>
          </a:p>
          <a:p>
            <a:pPr lvl="1"/>
            <a:r>
              <a:rPr lang="zh-TW" altLang="en-US" sz="1600" dirty="0"/>
              <a:t>帳號</a:t>
            </a:r>
            <a:r>
              <a:rPr lang="en-US" altLang="zh-TW" sz="1600" dirty="0"/>
              <a:t>/</a:t>
            </a:r>
            <a:r>
              <a:rPr lang="zh-TW" altLang="en-US" sz="1600" dirty="0"/>
              <a:t>密碼為同一組</a:t>
            </a:r>
            <a:endParaRPr lang="en-US" altLang="zh-TW" b="1" dirty="0"/>
          </a:p>
          <a:p>
            <a:pPr marL="320069" lvl="1" indent="0">
              <a:buNone/>
            </a:pPr>
            <a:endParaRPr lang="en-US" altLang="zh-TW" sz="1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A642C9F-B060-46F1-82C5-E12AD4720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2542872" cy="5498102"/>
          </a:xfrm>
          <a:prstGeom prst="rect">
            <a:avLst/>
          </a:prstGeom>
          <a:noFill/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2D45EB2-E169-4949-BF63-554F57023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82222"/>
            <a:ext cx="2542872" cy="55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 dirty="0"/>
              <a:t>財產管理系統</a:t>
            </a:r>
            <a:r>
              <a:rPr lang="en-US" altLang="zh-TW" dirty="0"/>
              <a:t>-APP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AEA6CF-FCFA-40C5-A99B-7F4354DEA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2685672" cy="5818956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8CE39FC8-AB54-4410-AFD7-648304F5B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64" y="980728"/>
            <a:ext cx="2685672" cy="581895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C8D7E9A-5B1E-420B-9F54-6C1511D63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76" y="980728"/>
            <a:ext cx="2685672" cy="58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 dirty="0"/>
              <a:t>財產管理系統</a:t>
            </a:r>
            <a:r>
              <a:rPr lang="en-US" altLang="zh-TW" dirty="0"/>
              <a:t>-APP</a:t>
            </a:r>
            <a:endParaRPr lang="zh-TW" altLang="en-US" dirty="0"/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303A2CF-CA64-468A-82EC-616E1E34D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54212"/>
            <a:ext cx="2685672" cy="5818956"/>
          </a:xfrm>
          <a:prstGeom prst="rect">
            <a:avLst/>
          </a:prstGeom>
        </p:spPr>
      </p:pic>
      <p:pic>
        <p:nvPicPr>
          <p:cNvPr id="6" name="圖片 5" descr="一張含有 文字, 電子用品, 顯示 的圖片&#10;&#10;自動產生的描述">
            <a:extLst>
              <a:ext uri="{FF2B5EF4-FFF2-40B4-BE49-F238E27FC236}">
                <a16:creationId xmlns:a16="http://schemas.microsoft.com/office/drawing/2014/main" id="{DE6F3050-26E7-4F50-B2C9-5AC59C38E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954212"/>
            <a:ext cx="2689656" cy="58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 dirty="0"/>
              <a:t>財產管理系統</a:t>
            </a:r>
            <a:r>
              <a:rPr lang="en-US" altLang="zh-TW" dirty="0"/>
              <a:t>-APP</a:t>
            </a:r>
            <a:endParaRPr lang="zh-TW" altLang="en-US" dirty="0"/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3812639F-5D2F-4EE2-8799-C3F063F6D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2844"/>
            <a:ext cx="2685672" cy="5818956"/>
          </a:xfrm>
          <a:prstGeom prst="rect">
            <a:avLst/>
          </a:prstGeom>
        </p:spPr>
      </p:pic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DE04406E-03FD-4C47-86E3-15783ED0E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2" y="957170"/>
            <a:ext cx="2689002" cy="5826172"/>
          </a:xfrm>
          <a:prstGeom prst="rect">
            <a:avLst/>
          </a:prstGeom>
        </p:spPr>
      </p:pic>
      <p:pic>
        <p:nvPicPr>
          <p:cNvPr id="14" name="圖片 13" descr="一張含有 桌 的圖片&#10;&#10;自動產生的描述">
            <a:extLst>
              <a:ext uri="{FF2B5EF4-FFF2-40B4-BE49-F238E27FC236}">
                <a16:creationId xmlns:a16="http://schemas.microsoft.com/office/drawing/2014/main" id="{C89836F1-1AF9-43F1-BCA5-47337426C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39" y="969132"/>
            <a:ext cx="2685673" cy="58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 anchor="b">
            <a:normAutofit/>
          </a:bodyPr>
          <a:lstStyle/>
          <a:p>
            <a:pPr rtl="0"/>
            <a:r>
              <a:rPr lang="zh-TW" altLang="en-US" dirty="0"/>
              <a:t>財產管理系統</a:t>
            </a:r>
            <a:r>
              <a:rPr lang="en-US" altLang="zh-TW" dirty="0"/>
              <a:t>-APP</a:t>
            </a:r>
            <a:endParaRPr lang="zh-TW" altLang="en-US" dirty="0"/>
          </a:p>
        </p:txBody>
      </p:sp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05CAF4C1-3355-4BE6-9033-50CC27A90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55628"/>
            <a:ext cx="2685672" cy="5818956"/>
          </a:xfrm>
          <a:prstGeom prst="rect">
            <a:avLst/>
          </a:prstGeom>
        </p:spPr>
      </p:pic>
      <p:pic>
        <p:nvPicPr>
          <p:cNvPr id="14" name="圖片 13" descr="一張含有 文字 的圖片&#10;&#10;自動產生的描述">
            <a:extLst>
              <a:ext uri="{FF2B5EF4-FFF2-40B4-BE49-F238E27FC236}">
                <a16:creationId xmlns:a16="http://schemas.microsoft.com/office/drawing/2014/main" id="{C17C9FC7-49C0-4E2B-BBB3-71E786711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48" y="962718"/>
            <a:ext cx="2690712" cy="5829877"/>
          </a:xfrm>
          <a:prstGeom prst="rect">
            <a:avLst/>
          </a:prstGeom>
        </p:spPr>
      </p:pic>
      <p:pic>
        <p:nvPicPr>
          <p:cNvPr id="16" name="圖片 15" descr="一張含有 文字 的圖片&#10;&#10;自動產生的描述">
            <a:extLst>
              <a:ext uri="{FF2B5EF4-FFF2-40B4-BE49-F238E27FC236}">
                <a16:creationId xmlns:a16="http://schemas.microsoft.com/office/drawing/2014/main" id="{9551759A-DB94-447D-806D-8C03279AF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51922"/>
            <a:ext cx="2690712" cy="58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消耗品領用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94240" cy="5047456"/>
          </a:xfrm>
        </p:spPr>
        <p:txBody>
          <a:bodyPr rtlCol="0"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物品課室管理階層檔設定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以倉庫為概念設定管理單位、管理人、領用單位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對多：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，管理人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，領用單位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局長室、行政室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，管理人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，領用單位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會計室、人事室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(XX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，管理人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，領用單位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總務處、學務處、教務處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…)</a:t>
            </a:r>
          </a:p>
          <a:p>
            <a:pPr lvl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，管理人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，領用單位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，管理人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，領用單位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5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，管理人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，領用單位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人事室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5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物品入庫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物品領用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領用人提出申請，管理人審核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同意、拒絶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物品補登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795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新系統上線前要做些什麼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?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616624"/>
          </a:xfrm>
        </p:spPr>
        <p:txBody>
          <a:bodyPr rtlCol="0"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核對資料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財產明細資料：以匯出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方式進行資料核對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結存量值：列印結存表核對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核對資料時會遇到的問題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新舊系統結存表差異：分類項目的數字有可能會不一樣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非消耗品編號不一樣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0138" lvl="2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0138" lvl="2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0138" lvl="2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0138" lvl="2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熟悉新系統操作方式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系統上線前均可登入測試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系統上線會將所有資料刪除重新匯入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保留單位及人員帳號資料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E0F4B7C-6A56-4D34-821E-5A74E1DF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708921"/>
            <a:ext cx="2952328" cy="7698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5361502-21C5-4951-B6D2-BFE588347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611246"/>
            <a:ext cx="5141605" cy="212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系統登入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544616"/>
          </a:xfrm>
        </p:spPr>
        <p:txBody>
          <a:bodyPr rtlCol="0">
            <a:normAutofit lnSpcReduction="10000"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https://property.hl.gov.tw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次登入系統強制變更密碼，系統以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發送密碼變更連結。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密碼長度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8~12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位，需包含英文大寫、小寫、數字、特殊符號其中三種。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天到期更換密碼，不可與前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次相同。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登入系統錯誤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次，鎖定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0069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DDA12A-59AE-4DFC-AB9E-88110C92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26" y="1556792"/>
            <a:ext cx="507047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系統介面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472608"/>
          </a:xfrm>
        </p:spPr>
        <p:txBody>
          <a:bodyPr rtlCol="0">
            <a:normAutofit/>
          </a:bodyPr>
          <a:lstStyle/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0069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F629394-839B-4E98-A4F7-56FD09F8F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0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開關帳及月結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047456"/>
          </a:xfrm>
        </p:spPr>
        <p:txBody>
          <a:bodyPr rtlCol="0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開帳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可增減帳務異動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日自動開下個月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關帳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不可增減帳務異動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日自動開上個月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每月月報列印前，必須先關帳、月結計算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含折舊計算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20069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43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基本功能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047456"/>
          </a:xfrm>
        </p:spPr>
        <p:txBody>
          <a:bodyPr rtlCol="0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單位課室代碼檔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例：會計室、人事室、總務處、教務處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廠商資料檔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動產或非消耗品廠商資料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報表核章欄檔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各類報表核章用印欄位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存放地點檔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例：辦公室、倉庫、地下室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備註資料檔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補助款、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年度資訊設備採購案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職員基本檔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保管人資料新增、修改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動產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非消耗品管理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047456"/>
          </a:xfrm>
        </p:spPr>
        <p:txBody>
          <a:bodyPr rtlCol="0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增加單輸入作業：新增、撥入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移動作業：人員離職、職務交接、保管人變更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增減值作業：設備擴充、部分設備拆卸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減損作業：報廢、撥出、損毀、帳務調整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盤點作業：年度盤點</a:t>
            </a:r>
            <a:endParaRPr lang="en-US" altLang="zh-TW" dirty="0"/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增加單輸入作業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流程：新增資料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列印增加單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列印標籤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：批次移動作業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查詢原保管人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勾選移動資料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批次移動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選擇新保管人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列印移動單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查詢暫存資料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確認移動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：批次移動作業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查詢原保管人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勾選移動資料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批次移動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選擇新保管人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確認移動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0069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31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動產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非消耗品管理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047456"/>
          </a:xfrm>
        </p:spPr>
        <p:txBody>
          <a:bodyPr rtlCol="0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增減值作業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流程：批次增減值作業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勾選增減值資料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批次增減值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選擇代碼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輸入增減金額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列印增減值單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增減值維護作業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查詢暫存資料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確認增減值。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減損作業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流程：批次減損作業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勾選報廢資料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批次減損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選擇代碼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列印毀損報廢單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簽准報廢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減損維護作業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查詢暫存資料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確認減損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列印減損單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減損作業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撥出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流程：批次減損作業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勾選撥出資料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批次減損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選擇代碼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輸入接收機關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列印撥出入單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公文及撥出入單移交接收機關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接收機關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回覆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撥出入單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減損維護作業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查詢暫存資料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確認減損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列印減損單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流程：列印盤點清冊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批次盤點作業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勾選盤點資料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批次盤點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輸入日期、盤點人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列印盤點報告表。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0069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4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04528"/>
          </a:xfrm>
        </p:spPr>
        <p:txBody>
          <a:bodyPr rtlCol="0"/>
          <a:lstStyle/>
          <a:p>
            <a:pPr rtl="0"/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財產管理系統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不動產管理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838200" y="1124744"/>
            <a:ext cx="7620000" cy="5047456"/>
          </a:xfrm>
        </p:spPr>
        <p:txBody>
          <a:bodyPr rtlCol="0"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土地、土地改良物、房屋建築及設備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增加單輸入作業：新增、撥入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帳務異動作業：增減值、減損、報廢、撥出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分割、合併、重測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土地改良物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報廢、增減值帳務更正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房屋建築及設備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修繕、報廢、增減值帳務更正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清查作業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增加單輸入作業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流程：新增資料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列印增加單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核章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帳務異動作業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增減值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流程：帳務異動作業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輸入財產編號及序號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選擇代碼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調整面積或金額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列印增減值單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0069" lvl="1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7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1_TF02787940_TF02787940.potx" id="{E4A5FE8E-4BD4-4FB0-A38F-F1EAE933DD53}" vid="{3F795CD6-D941-463B-BA60-C19998ABAD90}"/>
    </a:ext>
  </a:extLst>
</a:theme>
</file>

<file path=ppt/theme/theme2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藍色書堆簡報 (寬螢幕)</Template>
  <TotalTime>1006</TotalTime>
  <Words>1234</Words>
  <Application>Microsoft Office PowerPoint</Application>
  <PresentationFormat>如螢幕大小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Microsoft JhengHei UI</vt:lpstr>
      <vt:lpstr>微軟正黑體</vt:lpstr>
      <vt:lpstr>Arial</vt:lpstr>
      <vt:lpstr>Century Gothic</vt:lpstr>
      <vt:lpstr>書籍 16x9</vt:lpstr>
      <vt:lpstr>110年花蓮縣政府 財產管理資訊系統整合改版案教育訓練</vt:lpstr>
      <vt:lpstr>新系統上線前要做些什麼?</vt:lpstr>
      <vt:lpstr>財產管理系統-系統登入</vt:lpstr>
      <vt:lpstr>財產管理系統-系統介面</vt:lpstr>
      <vt:lpstr>財產管理系統-開關帳及月結</vt:lpstr>
      <vt:lpstr>財產管理系統-基本功能</vt:lpstr>
      <vt:lpstr>財產管理系統-動產/非消耗品管理</vt:lpstr>
      <vt:lpstr>財產管理系統-動產/非消耗品管理</vt:lpstr>
      <vt:lpstr>財產管理系統-不動產管理</vt:lpstr>
      <vt:lpstr>財產管理系統-不動產管理</vt:lpstr>
      <vt:lpstr>財產管理系統-APP</vt:lpstr>
      <vt:lpstr>財產管理系統-APP</vt:lpstr>
      <vt:lpstr>財產管理系統-APP</vt:lpstr>
      <vt:lpstr>財產管理系統-APP</vt:lpstr>
      <vt:lpstr>財產管理系統-APP</vt:lpstr>
      <vt:lpstr>財產管理系統-消耗品領用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110年花蓮縣政府財產管理資訊系統整合改版案教育訓練</dc:title>
  <dc:creator>Frank Shen</dc:creator>
  <cp:lastModifiedBy>Frank Shen</cp:lastModifiedBy>
  <cp:revision>7</cp:revision>
  <dcterms:created xsi:type="dcterms:W3CDTF">2021-10-04T17:39:50Z</dcterms:created>
  <dcterms:modified xsi:type="dcterms:W3CDTF">2021-10-05T18:18:09Z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